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9903600" cx="6858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19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19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42074" y="685800"/>
            <a:ext cx="2374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42074" y="685800"/>
            <a:ext cx="2374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6d60f915b8_0_1:notes"/>
          <p:cNvSpPr/>
          <p:nvPr>
            <p:ph idx="2" type="sldImg"/>
          </p:nvPr>
        </p:nvSpPr>
        <p:spPr>
          <a:xfrm>
            <a:off x="2242074" y="685800"/>
            <a:ext cx="2374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6d60f915b8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7f35e04fd2_0_32:notes"/>
          <p:cNvSpPr/>
          <p:nvPr>
            <p:ph idx="2" type="sldImg"/>
          </p:nvPr>
        </p:nvSpPr>
        <p:spPr>
          <a:xfrm>
            <a:off x="2242074" y="685800"/>
            <a:ext cx="2374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7f35e04fd2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950e2ceefe_0_15:notes"/>
          <p:cNvSpPr/>
          <p:nvPr>
            <p:ph idx="2" type="sldImg"/>
          </p:nvPr>
        </p:nvSpPr>
        <p:spPr>
          <a:xfrm>
            <a:off x="2242074" y="685800"/>
            <a:ext cx="2374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950e2ceefe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950e2ceefe_0_29:notes"/>
          <p:cNvSpPr/>
          <p:nvPr>
            <p:ph idx="2" type="sldImg"/>
          </p:nvPr>
        </p:nvSpPr>
        <p:spPr>
          <a:xfrm>
            <a:off x="2242074" y="685800"/>
            <a:ext cx="2374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950e2ceefe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7f1c71143a_0_2:notes"/>
          <p:cNvSpPr/>
          <p:nvPr>
            <p:ph idx="2" type="sldImg"/>
          </p:nvPr>
        </p:nvSpPr>
        <p:spPr>
          <a:xfrm>
            <a:off x="2242074" y="685800"/>
            <a:ext cx="2374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7f1c71143a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7f1c71143a_0_6:notes"/>
          <p:cNvSpPr/>
          <p:nvPr>
            <p:ph idx="2" type="sldImg"/>
          </p:nvPr>
        </p:nvSpPr>
        <p:spPr>
          <a:xfrm>
            <a:off x="2242074" y="685800"/>
            <a:ext cx="2374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7f1c71143a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7f1c71143a_0_21:notes"/>
          <p:cNvSpPr/>
          <p:nvPr>
            <p:ph idx="2" type="sldImg"/>
          </p:nvPr>
        </p:nvSpPr>
        <p:spPr>
          <a:xfrm>
            <a:off x="2242074" y="685800"/>
            <a:ext cx="2374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7f1c71143a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7f1c71143a_0_17:notes"/>
          <p:cNvSpPr/>
          <p:nvPr>
            <p:ph idx="2" type="sldImg"/>
          </p:nvPr>
        </p:nvSpPr>
        <p:spPr>
          <a:xfrm>
            <a:off x="2242074" y="685800"/>
            <a:ext cx="2374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7f1c71143a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33781" y="1433649"/>
            <a:ext cx="6390300" cy="3952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33775" y="5456992"/>
            <a:ext cx="6390300" cy="15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33775" y="2129799"/>
            <a:ext cx="6390300" cy="3780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33775" y="6069481"/>
            <a:ext cx="6390300" cy="250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33775" y="4141374"/>
            <a:ext cx="6390300" cy="1620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33775" y="856878"/>
            <a:ext cx="6390300" cy="110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33775" y="2219044"/>
            <a:ext cx="6390300" cy="657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33775" y="856878"/>
            <a:ext cx="6390300" cy="110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33775" y="2219044"/>
            <a:ext cx="3000000" cy="657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624300" y="2219044"/>
            <a:ext cx="3000000" cy="657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33775" y="856878"/>
            <a:ext cx="6390300" cy="110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33775" y="1069785"/>
            <a:ext cx="2106000" cy="1455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33775" y="2675618"/>
            <a:ext cx="2106000" cy="612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367688" y="866746"/>
            <a:ext cx="4775700" cy="7876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429000" y="48"/>
            <a:ext cx="3429000" cy="9903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199125" y="2374428"/>
            <a:ext cx="3033900" cy="2854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199125" y="5397207"/>
            <a:ext cx="3033900" cy="237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3704625" y="1394418"/>
            <a:ext cx="2877600" cy="711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33775" y="8145800"/>
            <a:ext cx="4499100" cy="1165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33775" y="856878"/>
            <a:ext cx="6390300" cy="110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33775" y="2219044"/>
            <a:ext cx="6390300" cy="65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0.jpg"/><Relationship Id="rId4" Type="http://schemas.openxmlformats.org/officeDocument/2006/relationships/image" Target="../media/image1.png"/><Relationship Id="rId5" Type="http://schemas.openxmlformats.org/officeDocument/2006/relationships/image" Target="../media/image4.png"/><Relationship Id="rId6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1.jpg"/><Relationship Id="rId4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0.jpg"/><Relationship Id="rId4" Type="http://schemas.openxmlformats.org/officeDocument/2006/relationships/image" Target="../media/image8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1.jpg"/><Relationship Id="rId4" Type="http://schemas.openxmlformats.org/officeDocument/2006/relationships/image" Target="../media/image7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0.jpg"/><Relationship Id="rId4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0.jpg"/><Relationship Id="rId4" Type="http://schemas.openxmlformats.org/officeDocument/2006/relationships/image" Target="../media/image6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1.jpg"/><Relationship Id="rId4" Type="http://schemas.openxmlformats.org/officeDocument/2006/relationships/image" Target="../media/image9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1.jpg"/><Relationship Id="rId4" Type="http://schemas.openxmlformats.org/officeDocument/2006/relationships/image" Target="../media/image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0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664050" y="2142775"/>
            <a:ext cx="5529900" cy="706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3600">
                <a:latin typeface="Calibri"/>
                <a:ea typeface="Calibri"/>
                <a:cs typeface="Calibri"/>
                <a:sym typeface="Calibri"/>
              </a:rPr>
              <a:t>Titel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1200">
                <a:latin typeface="Calibri"/>
                <a:ea typeface="Calibri"/>
                <a:cs typeface="Calibri"/>
                <a:sym typeface="Calibri"/>
              </a:rPr>
              <a:t>Bijbeltekst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200">
              <a:solidFill>
                <a:srgbClr val="F3943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1200">
                <a:latin typeface="Calibri"/>
                <a:ea typeface="Calibri"/>
                <a:cs typeface="Calibri"/>
                <a:sym typeface="Calibri"/>
              </a:rPr>
              <a:t>Nodig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1200">
                <a:latin typeface="Calibri"/>
                <a:ea typeface="Calibri"/>
                <a:cs typeface="Calibri"/>
                <a:sym typeface="Calibri"/>
              </a:rPr>
              <a:t>UItleg activiteit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1200">
                <a:latin typeface="Calibri"/>
                <a:ea typeface="Calibri"/>
                <a:cs typeface="Calibri"/>
                <a:sym typeface="Calibri"/>
              </a:rPr>
              <a:t>Gespreksvraag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3550" y="7843175"/>
            <a:ext cx="2060426" cy="2060426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131250" y="8099525"/>
            <a:ext cx="1804075" cy="1804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503575" y="7917400"/>
            <a:ext cx="1911950" cy="1911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/>
        </p:nvSpPr>
        <p:spPr>
          <a:xfrm>
            <a:off x="664050" y="2187450"/>
            <a:ext cx="5529900" cy="662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88725" y="1477075"/>
            <a:ext cx="1148300" cy="1202975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4"/>
          <p:cNvSpPr txBox="1"/>
          <p:nvPr/>
        </p:nvSpPr>
        <p:spPr>
          <a:xfrm>
            <a:off x="664050" y="2142775"/>
            <a:ext cx="5529900" cy="706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3600">
                <a:latin typeface="Calibri"/>
                <a:ea typeface="Calibri"/>
                <a:cs typeface="Calibri"/>
                <a:sym typeface="Calibri"/>
              </a:rPr>
              <a:t>Tekenen/schilderen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1200">
                <a:latin typeface="Calibri"/>
                <a:ea typeface="Calibri"/>
                <a:cs typeface="Calibri"/>
                <a:sym typeface="Calibri"/>
              </a:rPr>
              <a:t>Bijbeltekst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200">
              <a:solidFill>
                <a:srgbClr val="F3943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1200">
                <a:latin typeface="Calibri"/>
                <a:ea typeface="Calibri"/>
                <a:cs typeface="Calibri"/>
                <a:sym typeface="Calibri"/>
              </a:rPr>
              <a:t>Nodig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1200">
                <a:latin typeface="Calibri"/>
                <a:ea typeface="Calibri"/>
                <a:cs typeface="Calibri"/>
                <a:sym typeface="Calibri"/>
              </a:rPr>
              <a:t>UItleg activiteit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1200">
                <a:latin typeface="Calibri"/>
                <a:ea typeface="Calibri"/>
                <a:cs typeface="Calibri"/>
                <a:sym typeface="Calibri"/>
              </a:rPr>
              <a:t>Gespreksvraag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/>
        </p:nvSpPr>
        <p:spPr>
          <a:xfrm>
            <a:off x="664050" y="2259850"/>
            <a:ext cx="5529900" cy="67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480200" y="1884950"/>
            <a:ext cx="1062975" cy="1021426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5"/>
          <p:cNvSpPr txBox="1"/>
          <p:nvPr/>
        </p:nvSpPr>
        <p:spPr>
          <a:xfrm>
            <a:off x="664050" y="2142775"/>
            <a:ext cx="5529900" cy="706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3600">
                <a:latin typeface="Calibri"/>
                <a:ea typeface="Calibri"/>
                <a:cs typeface="Calibri"/>
                <a:sym typeface="Calibri"/>
              </a:rPr>
              <a:t>Parcours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1200">
                <a:latin typeface="Calibri"/>
                <a:ea typeface="Calibri"/>
                <a:cs typeface="Calibri"/>
                <a:sym typeface="Calibri"/>
              </a:rPr>
              <a:t>Bijbeltekst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200">
              <a:solidFill>
                <a:srgbClr val="F3943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1200">
                <a:latin typeface="Calibri"/>
                <a:ea typeface="Calibri"/>
                <a:cs typeface="Calibri"/>
                <a:sym typeface="Calibri"/>
              </a:rPr>
              <a:t>Nodig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1200">
                <a:latin typeface="Calibri"/>
                <a:ea typeface="Calibri"/>
                <a:cs typeface="Calibri"/>
                <a:sym typeface="Calibri"/>
              </a:rPr>
              <a:t>UItleg activiteit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1200">
                <a:latin typeface="Calibri"/>
                <a:ea typeface="Calibri"/>
                <a:cs typeface="Calibri"/>
                <a:sym typeface="Calibri"/>
              </a:rPr>
              <a:t>Gespreksvraag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/>
        </p:nvSpPr>
        <p:spPr>
          <a:xfrm>
            <a:off x="664050" y="2358700"/>
            <a:ext cx="5529900" cy="772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271623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7" name="Google Shape;77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4825" y="1740650"/>
            <a:ext cx="1373750" cy="863700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6"/>
          <p:cNvSpPr txBox="1"/>
          <p:nvPr/>
        </p:nvSpPr>
        <p:spPr>
          <a:xfrm>
            <a:off x="601550" y="2142775"/>
            <a:ext cx="5529900" cy="706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3600">
                <a:latin typeface="Calibri"/>
                <a:ea typeface="Calibri"/>
                <a:cs typeface="Calibri"/>
                <a:sym typeface="Calibri"/>
              </a:rPr>
              <a:t>Actief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1200">
                <a:latin typeface="Calibri"/>
                <a:ea typeface="Calibri"/>
                <a:cs typeface="Calibri"/>
                <a:sym typeface="Calibri"/>
              </a:rPr>
              <a:t>Bijbeltekst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200">
              <a:solidFill>
                <a:srgbClr val="F3943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1200">
                <a:latin typeface="Calibri"/>
                <a:ea typeface="Calibri"/>
                <a:cs typeface="Calibri"/>
                <a:sym typeface="Calibri"/>
              </a:rPr>
              <a:t>Nodig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1200">
                <a:latin typeface="Calibri"/>
                <a:ea typeface="Calibri"/>
                <a:cs typeface="Calibri"/>
                <a:sym typeface="Calibri"/>
              </a:rPr>
              <a:t>UItleg activiteit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1200">
                <a:latin typeface="Calibri"/>
                <a:ea typeface="Calibri"/>
                <a:cs typeface="Calibri"/>
                <a:sym typeface="Calibri"/>
              </a:rPr>
              <a:t>Gespreksvraag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/>
          <p:nvPr/>
        </p:nvSpPr>
        <p:spPr>
          <a:xfrm>
            <a:off x="664050" y="2119950"/>
            <a:ext cx="5529900" cy="67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4" name="Google Shape;84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7975" y="1714950"/>
            <a:ext cx="1317200" cy="1052975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7"/>
          <p:cNvSpPr txBox="1"/>
          <p:nvPr/>
        </p:nvSpPr>
        <p:spPr>
          <a:xfrm>
            <a:off x="664050" y="2142775"/>
            <a:ext cx="5529900" cy="706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3600">
                <a:latin typeface="Calibri"/>
                <a:ea typeface="Calibri"/>
                <a:cs typeface="Calibri"/>
                <a:sym typeface="Calibri"/>
              </a:rPr>
              <a:t>Rustmoment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1200">
                <a:latin typeface="Calibri"/>
                <a:ea typeface="Calibri"/>
                <a:cs typeface="Calibri"/>
                <a:sym typeface="Calibri"/>
              </a:rPr>
              <a:t>Bijbeltekst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200">
              <a:solidFill>
                <a:srgbClr val="F3943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1200">
                <a:latin typeface="Calibri"/>
                <a:ea typeface="Calibri"/>
                <a:cs typeface="Calibri"/>
                <a:sym typeface="Calibri"/>
              </a:rPr>
              <a:t>Nodig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1200">
                <a:latin typeface="Calibri"/>
                <a:ea typeface="Calibri"/>
                <a:cs typeface="Calibri"/>
                <a:sym typeface="Calibri"/>
              </a:rPr>
              <a:t>UItleg activiteit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1200">
                <a:latin typeface="Calibri"/>
                <a:ea typeface="Calibri"/>
                <a:cs typeface="Calibri"/>
                <a:sym typeface="Calibri"/>
              </a:rPr>
              <a:t>Gespreksvraag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/>
          <p:nvPr/>
        </p:nvSpPr>
        <p:spPr>
          <a:xfrm>
            <a:off x="664050" y="2119950"/>
            <a:ext cx="5529900" cy="67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1" name="Google Shape;91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72175" y="1533425"/>
            <a:ext cx="1073301" cy="117000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8"/>
          <p:cNvSpPr txBox="1"/>
          <p:nvPr/>
        </p:nvSpPr>
        <p:spPr>
          <a:xfrm>
            <a:off x="523475" y="2119950"/>
            <a:ext cx="5529900" cy="706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3600">
                <a:latin typeface="Calibri"/>
                <a:ea typeface="Calibri"/>
                <a:cs typeface="Calibri"/>
                <a:sym typeface="Calibri"/>
              </a:rPr>
              <a:t>Knutselen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1200">
                <a:latin typeface="Calibri"/>
                <a:ea typeface="Calibri"/>
                <a:cs typeface="Calibri"/>
                <a:sym typeface="Calibri"/>
              </a:rPr>
              <a:t>Bijbeltekst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200">
              <a:solidFill>
                <a:srgbClr val="F3943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1200">
                <a:latin typeface="Calibri"/>
                <a:ea typeface="Calibri"/>
                <a:cs typeface="Calibri"/>
                <a:sym typeface="Calibri"/>
              </a:rPr>
              <a:t>Nodig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1200">
                <a:latin typeface="Calibri"/>
                <a:ea typeface="Calibri"/>
                <a:cs typeface="Calibri"/>
                <a:sym typeface="Calibri"/>
              </a:rPr>
              <a:t>UItleg activiteit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1200">
                <a:latin typeface="Calibri"/>
                <a:ea typeface="Calibri"/>
                <a:cs typeface="Calibri"/>
                <a:sym typeface="Calibri"/>
              </a:rPr>
              <a:t>Gespreksvraag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9"/>
          <p:cNvSpPr txBox="1"/>
          <p:nvPr/>
        </p:nvSpPr>
        <p:spPr>
          <a:xfrm>
            <a:off x="664050" y="2358700"/>
            <a:ext cx="5529900" cy="772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2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8" name="Google Shape;98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50" y="1568575"/>
            <a:ext cx="1156800" cy="1124026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9"/>
          <p:cNvSpPr txBox="1"/>
          <p:nvPr/>
        </p:nvSpPr>
        <p:spPr>
          <a:xfrm>
            <a:off x="664050" y="2142775"/>
            <a:ext cx="5529900" cy="706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3600">
                <a:latin typeface="Calibri"/>
                <a:ea typeface="Calibri"/>
                <a:cs typeface="Calibri"/>
                <a:sym typeface="Calibri"/>
              </a:rPr>
              <a:t>Gebedsmoment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1200">
                <a:latin typeface="Calibri"/>
                <a:ea typeface="Calibri"/>
                <a:cs typeface="Calibri"/>
                <a:sym typeface="Calibri"/>
              </a:rPr>
              <a:t>Bijbeltekst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200">
              <a:solidFill>
                <a:srgbClr val="F3943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1200">
                <a:latin typeface="Calibri"/>
                <a:ea typeface="Calibri"/>
                <a:cs typeface="Calibri"/>
                <a:sym typeface="Calibri"/>
              </a:rPr>
              <a:t>Nodig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1200">
                <a:latin typeface="Calibri"/>
                <a:ea typeface="Calibri"/>
                <a:cs typeface="Calibri"/>
                <a:sym typeface="Calibri"/>
              </a:rPr>
              <a:t>UItleg activiteit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1200">
                <a:latin typeface="Calibri"/>
                <a:ea typeface="Calibri"/>
                <a:cs typeface="Calibri"/>
                <a:sym typeface="Calibri"/>
              </a:rPr>
              <a:t>Gespreksvraag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0"/>
          <p:cNvSpPr txBox="1"/>
          <p:nvPr/>
        </p:nvSpPr>
        <p:spPr>
          <a:xfrm>
            <a:off x="664050" y="1955725"/>
            <a:ext cx="5529900" cy="731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5" name="Google Shape;105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0600" y="1516900"/>
            <a:ext cx="1999675" cy="1999675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20"/>
          <p:cNvSpPr txBox="1"/>
          <p:nvPr/>
        </p:nvSpPr>
        <p:spPr>
          <a:xfrm>
            <a:off x="664050" y="2142775"/>
            <a:ext cx="5529900" cy="706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3600">
                <a:latin typeface="Calibri"/>
                <a:ea typeface="Calibri"/>
                <a:cs typeface="Calibri"/>
                <a:sym typeface="Calibri"/>
              </a:rPr>
              <a:t>Samen vieren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1200">
                <a:latin typeface="Calibri"/>
                <a:ea typeface="Calibri"/>
                <a:cs typeface="Calibri"/>
                <a:sym typeface="Calibri"/>
              </a:rPr>
              <a:t>Bijbeltekst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200">
              <a:solidFill>
                <a:srgbClr val="F3943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1200">
                <a:latin typeface="Calibri"/>
                <a:ea typeface="Calibri"/>
                <a:cs typeface="Calibri"/>
                <a:sym typeface="Calibri"/>
              </a:rPr>
              <a:t>Nodig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1200">
                <a:latin typeface="Calibri"/>
                <a:ea typeface="Calibri"/>
                <a:cs typeface="Calibri"/>
                <a:sym typeface="Calibri"/>
              </a:rPr>
              <a:t>UItleg activiteit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1200">
                <a:latin typeface="Calibri"/>
                <a:ea typeface="Calibri"/>
                <a:cs typeface="Calibri"/>
                <a:sym typeface="Calibri"/>
              </a:rPr>
              <a:t>Gespreksvraag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1"/>
          <p:cNvSpPr txBox="1"/>
          <p:nvPr/>
        </p:nvSpPr>
        <p:spPr>
          <a:xfrm>
            <a:off x="664050" y="2066425"/>
            <a:ext cx="5529900" cy="666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271623"/>
              </a:buClr>
              <a:buSzPts val="1200"/>
              <a:buFont typeface="Calibri"/>
              <a:buChar char="-"/>
            </a:pPr>
            <a:r>
              <a:t/>
            </a:r>
            <a:endParaRPr sz="1200">
              <a:solidFill>
                <a:srgbClr val="271623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2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2" name="Google Shape;112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79875" y="1122700"/>
            <a:ext cx="1554975" cy="1554975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p21"/>
          <p:cNvSpPr txBox="1"/>
          <p:nvPr/>
        </p:nvSpPr>
        <p:spPr>
          <a:xfrm>
            <a:off x="664050" y="2142775"/>
            <a:ext cx="5529900" cy="706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3600">
                <a:latin typeface="Calibri"/>
                <a:ea typeface="Calibri"/>
                <a:cs typeface="Calibri"/>
                <a:sym typeface="Calibri"/>
              </a:rPr>
              <a:t>Samen eten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1200">
                <a:latin typeface="Calibri"/>
                <a:ea typeface="Calibri"/>
                <a:cs typeface="Calibri"/>
                <a:sym typeface="Calibri"/>
              </a:rPr>
              <a:t>Bijbeltekst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200">
              <a:solidFill>
                <a:srgbClr val="F3943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1200">
                <a:latin typeface="Calibri"/>
                <a:ea typeface="Calibri"/>
                <a:cs typeface="Calibri"/>
                <a:sym typeface="Calibri"/>
              </a:rPr>
              <a:t>Nodig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1200">
                <a:latin typeface="Calibri"/>
                <a:ea typeface="Calibri"/>
                <a:cs typeface="Calibri"/>
                <a:sym typeface="Calibri"/>
              </a:rPr>
              <a:t>UItleg activiteit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1200">
                <a:latin typeface="Calibri"/>
                <a:ea typeface="Calibri"/>
                <a:cs typeface="Calibri"/>
                <a:sym typeface="Calibri"/>
              </a:rPr>
              <a:t>Gespreksvraag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CE5CD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